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</p:sldMasterIdLst>
  <p:sldIdLst>
    <p:sldId id="260" r:id="rId5"/>
  </p:sldIdLst>
  <p:sldSz cx="5759450" cy="10239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B82"/>
    <a:srgbClr val="BDBCDA"/>
    <a:srgbClr val="203C84"/>
    <a:srgbClr val="FFED00"/>
    <a:srgbClr val="203C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50AE92-BEF6-3B4E-A144-CF0CE20B28C9}" v="1" dt="2025-04-22T14:46:23.318"/>
    <p1510:client id="{7A4E8BC9-19ED-4C2E-8EBA-E2F38F628128}" v="160" dt="2025-04-22T12:31:09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55" autoAdjust="0"/>
    <p:restoredTop sz="94619"/>
  </p:normalViewPr>
  <p:slideViewPr>
    <p:cSldViewPr snapToGrid="0">
      <p:cViewPr varScale="1">
        <p:scale>
          <a:sx n="99" d="100"/>
          <a:sy n="99" d="100"/>
        </p:scale>
        <p:origin x="49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ga VDOVINA" userId="4d603f4c-eabd-4972-8818-1353d32fc16e" providerId="ADAL" clId="{7950AE92-BEF6-3B4E-A144-CF0CE20B28C9}"/>
    <pc:docChg chg="custSel modSld">
      <pc:chgData name="Olga VDOVINA" userId="4d603f4c-eabd-4972-8818-1353d32fc16e" providerId="ADAL" clId="{7950AE92-BEF6-3B4E-A144-CF0CE20B28C9}" dt="2025-04-22T14:47:16.127" v="30" actId="207"/>
      <pc:docMkLst>
        <pc:docMk/>
      </pc:docMkLst>
      <pc:sldChg chg="modSp mod">
        <pc:chgData name="Olga VDOVINA" userId="4d603f4c-eabd-4972-8818-1353d32fc16e" providerId="ADAL" clId="{7950AE92-BEF6-3B4E-A144-CF0CE20B28C9}" dt="2025-04-22T10:24:56.264" v="8" actId="12788"/>
        <pc:sldMkLst>
          <pc:docMk/>
          <pc:sldMk cId="3844684992" sldId="256"/>
        </pc:sldMkLst>
        <pc:spChg chg="mod">
          <ac:chgData name="Olga VDOVINA" userId="4d603f4c-eabd-4972-8818-1353d32fc16e" providerId="ADAL" clId="{7950AE92-BEF6-3B4E-A144-CF0CE20B28C9}" dt="2025-04-22T10:24:27.488" v="2" actId="1076"/>
          <ac:spMkLst>
            <pc:docMk/>
            <pc:sldMk cId="3844684992" sldId="256"/>
            <ac:spMk id="2" creationId="{59D54712-235F-66C5-9C03-215CEC21E702}"/>
          </ac:spMkLst>
        </pc:spChg>
        <pc:spChg chg="mod">
          <ac:chgData name="Olga VDOVINA" userId="4d603f4c-eabd-4972-8818-1353d32fc16e" providerId="ADAL" clId="{7950AE92-BEF6-3B4E-A144-CF0CE20B28C9}" dt="2025-04-22T10:24:56.264" v="8" actId="12788"/>
          <ac:spMkLst>
            <pc:docMk/>
            <pc:sldMk cId="3844684992" sldId="256"/>
            <ac:spMk id="3" creationId="{2052C267-AE06-5018-0D38-B307E87C4ADF}"/>
          </ac:spMkLst>
        </pc:spChg>
      </pc:sldChg>
      <pc:sldChg chg="modSp mod">
        <pc:chgData name="Olga VDOVINA" userId="4d603f4c-eabd-4972-8818-1353d32fc16e" providerId="ADAL" clId="{7950AE92-BEF6-3B4E-A144-CF0CE20B28C9}" dt="2025-04-22T14:47:11.947" v="29" actId="207"/>
        <pc:sldMkLst>
          <pc:docMk/>
          <pc:sldMk cId="1849879693" sldId="258"/>
        </pc:sldMkLst>
        <pc:spChg chg="mod">
          <ac:chgData name="Olga VDOVINA" userId="4d603f4c-eabd-4972-8818-1353d32fc16e" providerId="ADAL" clId="{7950AE92-BEF6-3B4E-A144-CF0CE20B28C9}" dt="2025-04-22T14:47:11.947" v="29" actId="207"/>
          <ac:spMkLst>
            <pc:docMk/>
            <pc:sldMk cId="1849879693" sldId="258"/>
            <ac:spMk id="2" creationId="{13FE9903-7AB9-B3EA-2FB5-AC94DB8F3820}"/>
          </ac:spMkLst>
        </pc:spChg>
      </pc:sldChg>
      <pc:sldChg chg="addSp delSp modSp mod">
        <pc:chgData name="Olga VDOVINA" userId="4d603f4c-eabd-4972-8818-1353d32fc16e" providerId="ADAL" clId="{7950AE92-BEF6-3B4E-A144-CF0CE20B28C9}" dt="2025-04-22T14:47:16.127" v="30" actId="207"/>
        <pc:sldMkLst>
          <pc:docMk/>
          <pc:sldMk cId="2547850111" sldId="259"/>
        </pc:sldMkLst>
        <pc:spChg chg="mod">
          <ac:chgData name="Olga VDOVINA" userId="4d603f4c-eabd-4972-8818-1353d32fc16e" providerId="ADAL" clId="{7950AE92-BEF6-3B4E-A144-CF0CE20B28C9}" dt="2025-04-22T14:47:16.127" v="30" actId="207"/>
          <ac:spMkLst>
            <pc:docMk/>
            <pc:sldMk cId="2547850111" sldId="259"/>
            <ac:spMk id="6" creationId="{28F433FF-2898-D911-055A-FC647CE8DB98}"/>
          </ac:spMkLst>
        </pc:spChg>
        <pc:graphicFrameChg chg="add mod modGraphic">
          <ac:chgData name="Olga VDOVINA" userId="4d603f4c-eabd-4972-8818-1353d32fc16e" providerId="ADAL" clId="{7950AE92-BEF6-3B4E-A144-CF0CE20B28C9}" dt="2025-04-22T14:46:50.881" v="27" actId="1076"/>
          <ac:graphicFrameMkLst>
            <pc:docMk/>
            <pc:sldMk cId="2547850111" sldId="259"/>
            <ac:graphicFrameMk id="2" creationId="{FB26A0BB-4B6A-88E5-5EB7-B1713B5A62FC}"/>
          </ac:graphicFrameMkLst>
        </pc:graphicFrameChg>
        <pc:graphicFrameChg chg="del">
          <ac:chgData name="Olga VDOVINA" userId="4d603f4c-eabd-4972-8818-1353d32fc16e" providerId="ADAL" clId="{7950AE92-BEF6-3B4E-A144-CF0CE20B28C9}" dt="2025-04-22T14:46:13.475" v="9" actId="478"/>
          <ac:graphicFrameMkLst>
            <pc:docMk/>
            <pc:sldMk cId="2547850111" sldId="259"/>
            <ac:graphicFrameMk id="9" creationId="{DA8DF01A-FAD3-6D79-861C-91E19317DD68}"/>
          </ac:graphicFrameMkLst>
        </pc:graphicFrameChg>
      </pc:sldChg>
      <pc:sldChg chg="modSp mod">
        <pc:chgData name="Olga VDOVINA" userId="4d603f4c-eabd-4972-8818-1353d32fc16e" providerId="ADAL" clId="{7950AE92-BEF6-3B4E-A144-CF0CE20B28C9}" dt="2025-04-22T14:47:06.962" v="28"/>
        <pc:sldMkLst>
          <pc:docMk/>
          <pc:sldMk cId="4054320538" sldId="261"/>
        </pc:sldMkLst>
        <pc:spChg chg="mod">
          <ac:chgData name="Olga VDOVINA" userId="4d603f4c-eabd-4972-8818-1353d32fc16e" providerId="ADAL" clId="{7950AE92-BEF6-3B4E-A144-CF0CE20B28C9}" dt="2025-04-22T14:47:06.962" v="28"/>
          <ac:spMkLst>
            <pc:docMk/>
            <pc:sldMk cId="4054320538" sldId="261"/>
            <ac:spMk id="3" creationId="{782136D2-E2F5-8950-CA0E-DAA258796F04}"/>
          </ac:spMkLst>
        </pc:spChg>
      </pc:sldChg>
    </pc:docChg>
  </pc:docChgLst>
  <pc:docChgLst>
    <pc:chgData name="Catherine KAZANGI" userId="541ef752-e36b-45fa-b9f7-dec1e21ef508" providerId="ADAL" clId="{7A4E8BC9-19ED-4C2E-8EBA-E2F38F628128}"/>
    <pc:docChg chg="custSel addSld delSld modSld modMainMaster">
      <pc:chgData name="Catherine KAZANGI" userId="541ef752-e36b-45fa-b9f7-dec1e21ef508" providerId="ADAL" clId="{7A4E8BC9-19ED-4C2E-8EBA-E2F38F628128}" dt="2025-04-22T12:32:06.601" v="206" actId="2696"/>
      <pc:docMkLst>
        <pc:docMk/>
      </pc:docMkLst>
      <pc:sldChg chg="add del">
        <pc:chgData name="Catherine KAZANGI" userId="541ef752-e36b-45fa-b9f7-dec1e21ef508" providerId="ADAL" clId="{7A4E8BC9-19ED-4C2E-8EBA-E2F38F628128}" dt="2025-04-22T12:31:09.233" v="161"/>
        <pc:sldMkLst>
          <pc:docMk/>
          <pc:sldMk cId="2767012328" sldId="256"/>
        </pc:sldMkLst>
      </pc:sldChg>
      <pc:sldChg chg="del">
        <pc:chgData name="Catherine KAZANGI" userId="541ef752-e36b-45fa-b9f7-dec1e21ef508" providerId="ADAL" clId="{7A4E8BC9-19ED-4C2E-8EBA-E2F38F628128}" dt="2025-04-22T12:28:16.465" v="112" actId="2696"/>
        <pc:sldMkLst>
          <pc:docMk/>
          <pc:sldMk cId="3844684992" sldId="256"/>
        </pc:sldMkLst>
      </pc:sldChg>
      <pc:sldChg chg="del">
        <pc:chgData name="Catherine KAZANGI" userId="541ef752-e36b-45fa-b9f7-dec1e21ef508" providerId="ADAL" clId="{7A4E8BC9-19ED-4C2E-8EBA-E2F38F628128}" dt="2025-04-22T12:32:06.601" v="206" actId="2696"/>
        <pc:sldMkLst>
          <pc:docMk/>
          <pc:sldMk cId="447787425" sldId="257"/>
        </pc:sldMkLst>
      </pc:sldChg>
      <pc:sldChg chg="modSp mod">
        <pc:chgData name="Catherine KAZANGI" userId="541ef752-e36b-45fa-b9f7-dec1e21ef508" providerId="ADAL" clId="{7A4E8BC9-19ED-4C2E-8EBA-E2F38F628128}" dt="2025-04-22T12:28:27.949" v="114" actId="1076"/>
        <pc:sldMkLst>
          <pc:docMk/>
          <pc:sldMk cId="1849879693" sldId="258"/>
        </pc:sldMkLst>
        <pc:spChg chg="mod">
          <ac:chgData name="Catherine KAZANGI" userId="541ef752-e36b-45fa-b9f7-dec1e21ef508" providerId="ADAL" clId="{7A4E8BC9-19ED-4C2E-8EBA-E2F38F628128}" dt="2025-04-22T12:28:27.949" v="114" actId="1076"/>
          <ac:spMkLst>
            <pc:docMk/>
            <pc:sldMk cId="1849879693" sldId="258"/>
            <ac:spMk id="5" creationId="{1CC4A803-F68E-3ADE-26F1-3731D67B8195}"/>
          </ac:spMkLst>
        </pc:spChg>
      </pc:sldChg>
      <pc:sldChg chg="modSp mod">
        <pc:chgData name="Catherine KAZANGI" userId="541ef752-e36b-45fa-b9f7-dec1e21ef508" providerId="ADAL" clId="{7A4E8BC9-19ED-4C2E-8EBA-E2F38F628128}" dt="2025-04-22T12:28:35.273" v="116" actId="113"/>
        <pc:sldMkLst>
          <pc:docMk/>
          <pc:sldMk cId="2547850111" sldId="259"/>
        </pc:sldMkLst>
        <pc:spChg chg="mod">
          <ac:chgData name="Catherine KAZANGI" userId="541ef752-e36b-45fa-b9f7-dec1e21ef508" providerId="ADAL" clId="{7A4E8BC9-19ED-4C2E-8EBA-E2F38F628128}" dt="2025-04-22T12:28:35.273" v="116" actId="113"/>
          <ac:spMkLst>
            <pc:docMk/>
            <pc:sldMk cId="2547850111" sldId="259"/>
            <ac:spMk id="7" creationId="{EE6CD9DC-E34E-1C6E-501D-EC3D499A6130}"/>
          </ac:spMkLst>
        </pc:spChg>
      </pc:sldChg>
      <pc:sldChg chg="modSp new mod">
        <pc:chgData name="Catherine KAZANGI" userId="541ef752-e36b-45fa-b9f7-dec1e21ef508" providerId="ADAL" clId="{7A4E8BC9-19ED-4C2E-8EBA-E2F38F628128}" dt="2025-04-22T12:28:08.869" v="111" actId="14100"/>
        <pc:sldMkLst>
          <pc:docMk/>
          <pc:sldMk cId="1952531010" sldId="260"/>
        </pc:sldMkLst>
        <pc:spChg chg="mod">
          <ac:chgData name="Catherine KAZANGI" userId="541ef752-e36b-45fa-b9f7-dec1e21ef508" providerId="ADAL" clId="{7A4E8BC9-19ED-4C2E-8EBA-E2F38F628128}" dt="2025-04-22T12:28:08.869" v="111" actId="14100"/>
          <ac:spMkLst>
            <pc:docMk/>
            <pc:sldMk cId="1952531010" sldId="260"/>
            <ac:spMk id="2" creationId="{BD6482D3-3059-772E-F799-C9DF2D3DF423}"/>
          </ac:spMkLst>
        </pc:spChg>
        <pc:spChg chg="mod">
          <ac:chgData name="Catherine KAZANGI" userId="541ef752-e36b-45fa-b9f7-dec1e21ef508" providerId="ADAL" clId="{7A4E8BC9-19ED-4C2E-8EBA-E2F38F628128}" dt="2025-04-22T12:27:44.238" v="102" actId="1076"/>
          <ac:spMkLst>
            <pc:docMk/>
            <pc:sldMk cId="1952531010" sldId="260"/>
            <ac:spMk id="3" creationId="{1A237011-FC87-559C-8517-627FF7B9F50A}"/>
          </ac:spMkLst>
        </pc:spChg>
        <pc:spChg chg="mod">
          <ac:chgData name="Catherine KAZANGI" userId="541ef752-e36b-45fa-b9f7-dec1e21ef508" providerId="ADAL" clId="{7A4E8BC9-19ED-4C2E-8EBA-E2F38F628128}" dt="2025-04-22T12:27:47.986" v="103" actId="1076"/>
          <ac:spMkLst>
            <pc:docMk/>
            <pc:sldMk cId="1952531010" sldId="260"/>
            <ac:spMk id="4" creationId="{E1810631-FA71-00DE-0E75-751F2B56258D}"/>
          </ac:spMkLst>
        </pc:spChg>
      </pc:sldChg>
      <pc:sldChg chg="modSp new mod">
        <pc:chgData name="Catherine KAZANGI" userId="541ef752-e36b-45fa-b9f7-dec1e21ef508" providerId="ADAL" clId="{7A4E8BC9-19ED-4C2E-8EBA-E2F38F628128}" dt="2025-04-22T12:31:49.047" v="205"/>
        <pc:sldMkLst>
          <pc:docMk/>
          <pc:sldMk cId="4054320538" sldId="261"/>
        </pc:sldMkLst>
        <pc:spChg chg="mod">
          <ac:chgData name="Catherine KAZANGI" userId="541ef752-e36b-45fa-b9f7-dec1e21ef508" providerId="ADAL" clId="{7A4E8BC9-19ED-4C2E-8EBA-E2F38F628128}" dt="2025-04-22T12:31:26.716" v="198" actId="20577"/>
          <ac:spMkLst>
            <pc:docMk/>
            <pc:sldMk cId="4054320538" sldId="261"/>
            <ac:spMk id="2" creationId="{E41F79E8-BFAB-CE8C-40AE-707F6FDF2272}"/>
          </ac:spMkLst>
        </pc:spChg>
        <pc:spChg chg="mod">
          <ac:chgData name="Catherine KAZANGI" userId="541ef752-e36b-45fa-b9f7-dec1e21ef508" providerId="ADAL" clId="{7A4E8BC9-19ED-4C2E-8EBA-E2F38F628128}" dt="2025-04-22T12:31:39.278" v="203" actId="20577"/>
          <ac:spMkLst>
            <pc:docMk/>
            <pc:sldMk cId="4054320538" sldId="261"/>
            <ac:spMk id="3" creationId="{782136D2-E2F5-8950-CA0E-DAA258796F04}"/>
          </ac:spMkLst>
        </pc:spChg>
        <pc:spChg chg="mod">
          <ac:chgData name="Catherine KAZANGI" userId="541ef752-e36b-45fa-b9f7-dec1e21ef508" providerId="ADAL" clId="{7A4E8BC9-19ED-4C2E-8EBA-E2F38F628128}" dt="2025-04-22T12:31:49.047" v="205"/>
          <ac:spMkLst>
            <pc:docMk/>
            <pc:sldMk cId="4054320538" sldId="261"/>
            <ac:spMk id="4" creationId="{04213348-CA15-258E-715F-2C3B73D49700}"/>
          </ac:spMkLst>
        </pc:spChg>
      </pc:sldChg>
      <pc:sldMasterChg chg="addSp modSp modSldLayout">
        <pc:chgData name="Catherine KAZANGI" userId="541ef752-e36b-45fa-b9f7-dec1e21ef508" providerId="ADAL" clId="{7A4E8BC9-19ED-4C2E-8EBA-E2F38F628128}" dt="2025-04-22T12:29:54.320" v="140" actId="14100"/>
        <pc:sldMasterMkLst>
          <pc:docMk/>
          <pc:sldMasterMk cId="1953539934" sldId="2147483660"/>
        </pc:sldMasterMkLst>
        <pc:picChg chg="add mod">
          <ac:chgData name="Catherine KAZANGI" userId="541ef752-e36b-45fa-b9f7-dec1e21ef508" providerId="ADAL" clId="{7A4E8BC9-19ED-4C2E-8EBA-E2F38F628128}" dt="2025-04-22T12:25:03.943" v="2"/>
          <ac:picMkLst>
            <pc:docMk/>
            <pc:sldMasterMk cId="1953539934" sldId="2147483660"/>
            <ac:picMk id="7" creationId="{7F1123BE-69BA-8FCD-2F04-5927CDD095C1}"/>
          </ac:picMkLst>
        </pc:picChg>
        <pc:sldLayoutChg chg="addSp delSp modSp mod">
          <pc:chgData name="Catherine KAZANGI" userId="541ef752-e36b-45fa-b9f7-dec1e21ef508" providerId="ADAL" clId="{7A4E8BC9-19ED-4C2E-8EBA-E2F38F628128}" dt="2025-04-22T12:26:56.363" v="36" actId="1076"/>
          <pc:sldLayoutMkLst>
            <pc:docMk/>
            <pc:sldMasterMk cId="1953539934" sldId="2147483660"/>
            <pc:sldLayoutMk cId="2477248878" sldId="2147483661"/>
          </pc:sldLayoutMkLst>
          <pc:spChg chg="mod">
            <ac:chgData name="Catherine KAZANGI" userId="541ef752-e36b-45fa-b9f7-dec1e21ef508" providerId="ADAL" clId="{7A4E8BC9-19ED-4C2E-8EBA-E2F38F628128}" dt="2025-04-22T12:26:37.164" v="28" actId="14100"/>
            <ac:spMkLst>
              <pc:docMk/>
              <pc:sldMasterMk cId="1953539934" sldId="2147483660"/>
              <pc:sldLayoutMk cId="2477248878" sldId="2147483661"/>
              <ac:spMk id="2" creationId="{00000000-0000-0000-0000-000000000000}"/>
            </ac:spMkLst>
          </pc:spChg>
          <pc:spChg chg="mod">
            <ac:chgData name="Catherine KAZANGI" userId="541ef752-e36b-45fa-b9f7-dec1e21ef508" providerId="ADAL" clId="{7A4E8BC9-19ED-4C2E-8EBA-E2F38F628128}" dt="2025-04-22T12:26:54.636" v="35" actId="1076"/>
            <ac:spMkLst>
              <pc:docMk/>
              <pc:sldMasterMk cId="1953539934" sldId="2147483660"/>
              <pc:sldLayoutMk cId="2477248878" sldId="2147483661"/>
              <ac:spMk id="3" creationId="{00000000-0000-0000-0000-000000000000}"/>
            </ac:spMkLst>
          </pc:spChg>
          <pc:spChg chg="add del">
            <ac:chgData name="Catherine KAZANGI" userId="541ef752-e36b-45fa-b9f7-dec1e21ef508" providerId="ADAL" clId="{7A4E8BC9-19ED-4C2E-8EBA-E2F38F628128}" dt="2025-04-22T12:25:54.616" v="18" actId="11529"/>
            <ac:spMkLst>
              <pc:docMk/>
              <pc:sldMasterMk cId="1953539934" sldId="2147483660"/>
              <pc:sldLayoutMk cId="2477248878" sldId="2147483661"/>
              <ac:spMk id="8" creationId="{F75EEFA8-A027-8EFC-F288-8D8AFE057925}"/>
            </ac:spMkLst>
          </pc:spChg>
          <pc:spChg chg="add mod">
            <ac:chgData name="Catherine KAZANGI" userId="541ef752-e36b-45fa-b9f7-dec1e21ef508" providerId="ADAL" clId="{7A4E8BC9-19ED-4C2E-8EBA-E2F38F628128}" dt="2025-04-22T12:26:56.363" v="36" actId="1076"/>
            <ac:spMkLst>
              <pc:docMk/>
              <pc:sldMasterMk cId="1953539934" sldId="2147483660"/>
              <pc:sldLayoutMk cId="2477248878" sldId="2147483661"/>
              <ac:spMk id="9" creationId="{B4327862-D045-46BE-245E-65C8FDFBE792}"/>
            </ac:spMkLst>
          </pc:spChg>
          <pc:picChg chg="add del mod">
            <ac:chgData name="Catherine KAZANGI" userId="541ef752-e36b-45fa-b9f7-dec1e21ef508" providerId="ADAL" clId="{7A4E8BC9-19ED-4C2E-8EBA-E2F38F628128}" dt="2025-04-22T12:25:01.173" v="1" actId="478"/>
            <ac:picMkLst>
              <pc:docMk/>
              <pc:sldMasterMk cId="1953539934" sldId="2147483660"/>
              <pc:sldLayoutMk cId="2477248878" sldId="2147483661"/>
              <ac:picMk id="7" creationId="{FCCAE966-D4B0-2E69-60BD-E329E24CE1AB}"/>
            </ac:picMkLst>
          </pc:picChg>
        </pc:sldLayoutChg>
        <pc:sldLayoutChg chg="addSp delSp modSp mod">
          <pc:chgData name="Catherine KAZANGI" userId="541ef752-e36b-45fa-b9f7-dec1e21ef508" providerId="ADAL" clId="{7A4E8BC9-19ED-4C2E-8EBA-E2F38F628128}" dt="2025-04-22T12:29:54.320" v="140" actId="14100"/>
          <pc:sldLayoutMkLst>
            <pc:docMk/>
            <pc:sldMasterMk cId="685034040" sldId="2147483685"/>
            <pc:sldLayoutMk cId="2578087820" sldId="2147483662"/>
          </pc:sldLayoutMkLst>
          <pc:spChg chg="mod">
            <ac:chgData name="Catherine KAZANGI" userId="541ef752-e36b-45fa-b9f7-dec1e21ef508" providerId="ADAL" clId="{7A4E8BC9-19ED-4C2E-8EBA-E2F38F628128}" dt="2025-04-22T12:29:26.887" v="132" actId="120"/>
            <ac:spMkLst>
              <pc:docMk/>
              <pc:sldMasterMk cId="685034040" sldId="2147483685"/>
              <pc:sldLayoutMk cId="2578087820" sldId="2147483662"/>
              <ac:spMk id="2" creationId="{00000000-0000-0000-0000-000000000000}"/>
            </ac:spMkLst>
          </pc:spChg>
          <pc:spChg chg="mod">
            <ac:chgData name="Catherine KAZANGI" userId="541ef752-e36b-45fa-b9f7-dec1e21ef508" providerId="ADAL" clId="{7A4E8BC9-19ED-4C2E-8EBA-E2F38F628128}" dt="2025-04-22T12:29:54.320" v="140" actId="14100"/>
            <ac:spMkLst>
              <pc:docMk/>
              <pc:sldMasterMk cId="685034040" sldId="2147483685"/>
              <pc:sldLayoutMk cId="2578087820" sldId="2147483662"/>
              <ac:spMk id="3" creationId="{00000000-0000-0000-0000-000000000000}"/>
            </ac:spMkLst>
          </pc:spChg>
          <pc:spChg chg="add del">
            <ac:chgData name="Catherine KAZANGI" userId="541ef752-e36b-45fa-b9f7-dec1e21ef508" providerId="ADAL" clId="{7A4E8BC9-19ED-4C2E-8EBA-E2F38F628128}" dt="2025-04-22T12:29:39.296" v="134" actId="11529"/>
            <ac:spMkLst>
              <pc:docMk/>
              <pc:sldMasterMk cId="685034040" sldId="2147483685"/>
              <pc:sldLayoutMk cId="2578087820" sldId="2147483662"/>
              <ac:spMk id="7" creationId="{10E2E4A4-09BF-041E-9369-7895BE230243}"/>
            </ac:spMkLst>
          </pc:spChg>
          <pc:spChg chg="add mod">
            <ac:chgData name="Catherine KAZANGI" userId="541ef752-e36b-45fa-b9f7-dec1e21ef508" providerId="ADAL" clId="{7A4E8BC9-19ED-4C2E-8EBA-E2F38F628128}" dt="2025-04-22T12:29:52.330" v="139" actId="14100"/>
            <ac:spMkLst>
              <pc:docMk/>
              <pc:sldMasterMk cId="685034040" sldId="2147483685"/>
              <pc:sldLayoutMk cId="2578087820" sldId="2147483662"/>
              <ac:spMk id="8" creationId="{AF9B1EA5-B432-B490-9139-F9C3E31D2552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1675751"/>
            <a:ext cx="4895533" cy="3564819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931" y="5378043"/>
            <a:ext cx="4319588" cy="2472145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544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24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21607" y="545152"/>
            <a:ext cx="1241881" cy="86773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963" y="545152"/>
            <a:ext cx="3653651" cy="86773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167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344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299" y="1367629"/>
            <a:ext cx="5276103" cy="680377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788" b="1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298" y="2248388"/>
            <a:ext cx="5275294" cy="68037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675" b="1">
                <a:solidFill>
                  <a:srgbClr val="1F3B82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AF9B1EA5-B432-B490-9139-F9C3E31D25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0107" y="3160998"/>
            <a:ext cx="5275296" cy="6801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563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7808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12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63" y="2552736"/>
            <a:ext cx="4967526" cy="4259295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63" y="6852325"/>
            <a:ext cx="4967526" cy="2239863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>
                    <a:tint val="82000"/>
                  </a:schemeClr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82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82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82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82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82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82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82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246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62" y="2725760"/>
            <a:ext cx="2447766" cy="649678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5722" y="2725760"/>
            <a:ext cx="2447766" cy="649678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64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545154"/>
            <a:ext cx="4967526" cy="197913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713" y="2510070"/>
            <a:ext cx="2436517" cy="1230146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3" y="3740216"/>
            <a:ext cx="2436517" cy="55012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5722" y="2510070"/>
            <a:ext cx="2448516" cy="1230146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5722" y="3740216"/>
            <a:ext cx="2448516" cy="55012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61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694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51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682625"/>
            <a:ext cx="1857573" cy="2389188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516" y="1474283"/>
            <a:ext cx="2915722" cy="7276593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3071812"/>
            <a:ext cx="1857573" cy="5690913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44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682625"/>
            <a:ext cx="1857573" cy="2389188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48516" y="1474283"/>
            <a:ext cx="2915722" cy="7276593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3071812"/>
            <a:ext cx="1857573" cy="5690913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30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962" y="545154"/>
            <a:ext cx="4967526" cy="1979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962" y="2725760"/>
            <a:ext cx="4967526" cy="6496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962" y="9490386"/>
            <a:ext cx="1295876" cy="5451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711678-B922-47CA-BF7B-76B8DEB42932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7818" y="9490386"/>
            <a:ext cx="1943814" cy="5451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7612" y="9490386"/>
            <a:ext cx="1295876" cy="5451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CF5907-DCA7-4129-9C03-AF5BC3C6FC8F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FF23455-0F41-CDA1-2136-5F78444BA67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rcRect l="27065" t="12279" r="35583" b="798"/>
          <a:stretch/>
        </p:blipFill>
        <p:spPr>
          <a:xfrm rot="10800000">
            <a:off x="6" y="24228"/>
            <a:ext cx="250389" cy="912001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C353E77-C60F-66A5-B798-AD756796BCC3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rcRect l="27065" t="12279" r="35583" b="798"/>
          <a:stretch/>
        </p:blipFill>
        <p:spPr>
          <a:xfrm rot="16200000">
            <a:off x="2337255" y="-308709"/>
            <a:ext cx="233766" cy="85118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9D0B275-00B7-AA0A-499D-112F9AC75BAD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2919" y="24214"/>
            <a:ext cx="2015099" cy="54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03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62" r:id="rId13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75FCF46-0F2F-6B1C-5E35-0265F837EA0F}"/>
              </a:ext>
            </a:extLst>
          </p:cNvPr>
          <p:cNvSpPr txBox="1"/>
          <p:nvPr/>
        </p:nvSpPr>
        <p:spPr>
          <a:xfrm>
            <a:off x="148121" y="739666"/>
            <a:ext cx="54462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err="1"/>
              <a:t>Communication’s</a:t>
            </a:r>
            <a:r>
              <a:rPr lang="fr-FR" sz="1400" b="1" dirty="0"/>
              <a:t> </a:t>
            </a:r>
            <a:r>
              <a:rPr lang="fr-FR" sz="1400" b="1" dirty="0" err="1"/>
              <a:t>title</a:t>
            </a:r>
            <a:br>
              <a:rPr lang="fr-FR" sz="1400" dirty="0"/>
            </a:br>
            <a:r>
              <a:rPr lang="fr-FR" sz="1200" b="1" dirty="0" err="1">
                <a:solidFill>
                  <a:srgbClr val="1F3B82"/>
                </a:solidFill>
              </a:rPr>
              <a:t>Your</a:t>
            </a:r>
            <a:r>
              <a:rPr lang="fr-FR" sz="1200" b="1" dirty="0">
                <a:solidFill>
                  <a:srgbClr val="1F3B82"/>
                </a:solidFill>
              </a:rPr>
              <a:t> First LAST NAME</a:t>
            </a:r>
            <a:r>
              <a:rPr lang="fr-FR" sz="1200" dirty="0">
                <a:solidFill>
                  <a:srgbClr val="1F3B82"/>
                </a:solidFill>
              </a:rPr>
              <a:t>, &amp; </a:t>
            </a:r>
            <a:r>
              <a:rPr lang="fr-FR" sz="1200" dirty="0" err="1">
                <a:solidFill>
                  <a:srgbClr val="1F3B82"/>
                </a:solidFill>
              </a:rPr>
              <a:t>co-Authors</a:t>
            </a:r>
            <a:endParaRPr lang="fr-FR" sz="1200" dirty="0">
              <a:solidFill>
                <a:srgbClr val="1F3B82"/>
              </a:solidFill>
            </a:endParaRPr>
          </a:p>
          <a:p>
            <a:r>
              <a:rPr lang="fr-FR" sz="1200" dirty="0">
                <a:solidFill>
                  <a:srgbClr val="1F3B82"/>
                </a:solidFill>
              </a:rPr>
              <a:t>Affiliation(s)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99CFCD8-2984-170C-81AD-F7D6A0C16FC6}"/>
              </a:ext>
            </a:extLst>
          </p:cNvPr>
          <p:cNvSpPr/>
          <p:nvPr/>
        </p:nvSpPr>
        <p:spPr>
          <a:xfrm>
            <a:off x="254000" y="3151712"/>
            <a:ext cx="996519" cy="277287"/>
          </a:xfrm>
          <a:prstGeom prst="rect">
            <a:avLst/>
          </a:prstGeom>
          <a:solidFill>
            <a:srgbClr val="FFED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28F548-0F4C-38BD-9CE1-78154C253CA1}"/>
              </a:ext>
            </a:extLst>
          </p:cNvPr>
          <p:cNvSpPr/>
          <p:nvPr/>
        </p:nvSpPr>
        <p:spPr>
          <a:xfrm>
            <a:off x="254000" y="3477570"/>
            <a:ext cx="996519" cy="277287"/>
          </a:xfrm>
          <a:prstGeom prst="rect">
            <a:avLst/>
          </a:prstGeom>
          <a:solidFill>
            <a:srgbClr val="203C8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2C0A5C3-E16B-B177-B0F9-6A9705148EDE}"/>
              </a:ext>
            </a:extLst>
          </p:cNvPr>
          <p:cNvSpPr/>
          <p:nvPr/>
        </p:nvSpPr>
        <p:spPr>
          <a:xfrm>
            <a:off x="254000" y="3803428"/>
            <a:ext cx="996519" cy="277286"/>
          </a:xfrm>
          <a:prstGeom prst="rect">
            <a:avLst/>
          </a:prstGeom>
          <a:solidFill>
            <a:srgbClr val="BDBCD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F2BAE7-3788-C9DF-B435-07544C2A81A9}"/>
              </a:ext>
            </a:extLst>
          </p:cNvPr>
          <p:cNvSpPr/>
          <p:nvPr/>
        </p:nvSpPr>
        <p:spPr>
          <a:xfrm>
            <a:off x="2855932" y="144632"/>
            <a:ext cx="2903517" cy="407818"/>
          </a:xfrm>
          <a:prstGeom prst="rect">
            <a:avLst/>
          </a:prstGeom>
          <a:solidFill>
            <a:srgbClr val="FFED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36DFC94-6E77-19CE-D525-1CC0A8EEC30C}"/>
              </a:ext>
            </a:extLst>
          </p:cNvPr>
          <p:cNvSpPr txBox="1"/>
          <p:nvPr/>
        </p:nvSpPr>
        <p:spPr>
          <a:xfrm>
            <a:off x="2855932" y="131932"/>
            <a:ext cx="2960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rgbClr val="1F3B82"/>
                </a:solidFill>
              </a:rPr>
              <a:t>THEME  </a:t>
            </a:r>
            <a:r>
              <a:rPr lang="fr-FR" sz="1600" dirty="0">
                <a:solidFill>
                  <a:srgbClr val="1F3B82"/>
                </a:solidFill>
              </a:rPr>
              <a:t>to be specified</a:t>
            </a:r>
            <a:endParaRPr lang="fr-FR" sz="2400" dirty="0">
              <a:solidFill>
                <a:srgbClr val="1F3B82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E7FAFE79-1979-9FC9-DD23-928568CB65C9}"/>
              </a:ext>
            </a:extLst>
          </p:cNvPr>
          <p:cNvSpPr txBox="1"/>
          <p:nvPr/>
        </p:nvSpPr>
        <p:spPr>
          <a:xfrm>
            <a:off x="148121" y="1603990"/>
            <a:ext cx="4667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400" b="1" dirty="0" err="1"/>
              <a:t>Title</a:t>
            </a:r>
            <a:r>
              <a:rPr lang="fr-FR" sz="1400" b="1" dirty="0"/>
              <a:t> </a:t>
            </a:r>
            <a:r>
              <a:rPr lang="fr-FR" sz="1000" b="0" dirty="0">
                <a:latin typeface="+mn-lt"/>
              </a:rPr>
              <a:t>(Size 14/</a:t>
            </a:r>
            <a:r>
              <a:rPr lang="fr-FR" sz="1000" b="0" dirty="0" err="1">
                <a:latin typeface="+mn-lt"/>
              </a:rPr>
              <a:t>bold</a:t>
            </a:r>
            <a:r>
              <a:rPr lang="fr-FR" sz="1000" b="0" dirty="0">
                <a:latin typeface="+mn-lt"/>
              </a:rPr>
              <a:t>, </a:t>
            </a:r>
            <a:r>
              <a:rPr lang="fr-FR" sz="1000" b="0" dirty="0" err="1">
                <a:latin typeface="+mn-lt"/>
              </a:rPr>
              <a:t>automatic</a:t>
            </a:r>
            <a:r>
              <a:rPr lang="fr-FR" sz="1000" b="0" dirty="0">
                <a:latin typeface="+mn-lt"/>
              </a:rPr>
              <a:t> black)</a:t>
            </a:r>
          </a:p>
          <a:p>
            <a:pPr algn="l"/>
            <a:endParaRPr lang="fr-FR" sz="1000" b="0" dirty="0">
              <a:latin typeface="+mn-lt"/>
            </a:endParaRPr>
          </a:p>
          <a:p>
            <a:r>
              <a:rPr lang="fr-FR" sz="1200" b="1" dirty="0" err="1">
                <a:solidFill>
                  <a:srgbClr val="1F3B82"/>
                </a:solidFill>
              </a:rPr>
              <a:t>Subtitle</a:t>
            </a:r>
            <a:r>
              <a:rPr lang="fr-FR" sz="1200" b="1" dirty="0">
                <a:solidFill>
                  <a:srgbClr val="1F3B82"/>
                </a:solidFill>
              </a:rPr>
              <a:t> </a:t>
            </a:r>
            <a:r>
              <a:rPr lang="fr-FR" sz="1000" b="0" dirty="0">
                <a:solidFill>
                  <a:srgbClr val="1F3B82"/>
                </a:solidFill>
              </a:rPr>
              <a:t>(Size 12 / </a:t>
            </a:r>
            <a:r>
              <a:rPr lang="fr-FR" sz="1000" b="0" dirty="0" err="1">
                <a:solidFill>
                  <a:srgbClr val="1F3B82"/>
                </a:solidFill>
              </a:rPr>
              <a:t>bold</a:t>
            </a:r>
            <a:r>
              <a:rPr lang="fr-FR" sz="1000" b="0" dirty="0">
                <a:solidFill>
                  <a:srgbClr val="1F3B82"/>
                </a:solidFill>
              </a:rPr>
              <a:t>, Blue RVB 24/51/116 OR HTML #183374)</a:t>
            </a:r>
          </a:p>
          <a:p>
            <a:endParaRPr lang="fr-FR" sz="1000" dirty="0">
              <a:solidFill>
                <a:srgbClr val="1F3B82"/>
              </a:solidFill>
            </a:endParaRPr>
          </a:p>
          <a:p>
            <a:r>
              <a:rPr lang="fr-FR" sz="1000" dirty="0" err="1">
                <a:solidFill>
                  <a:schemeClr val="tx1"/>
                </a:solidFill>
              </a:rPr>
              <a:t>Text</a:t>
            </a:r>
            <a:r>
              <a:rPr lang="fr-FR" sz="1000" dirty="0">
                <a:solidFill>
                  <a:schemeClr val="tx1"/>
                </a:solidFill>
              </a:rPr>
              <a:t> (Size 10, </a:t>
            </a:r>
            <a:r>
              <a:rPr lang="fr-FR" sz="1000" dirty="0" err="1">
                <a:solidFill>
                  <a:schemeClr val="tx1"/>
                </a:solidFill>
              </a:rPr>
              <a:t>Automatic</a:t>
            </a:r>
            <a:r>
              <a:rPr lang="fr-FR" sz="1000" dirty="0">
                <a:solidFill>
                  <a:schemeClr val="tx1"/>
                </a:solidFill>
              </a:rPr>
              <a:t> black)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0977A40-34AB-FD06-1BBE-BAC39B68FDBD}"/>
              </a:ext>
            </a:extLst>
          </p:cNvPr>
          <p:cNvSpPr txBox="1"/>
          <p:nvPr/>
        </p:nvSpPr>
        <p:spPr>
          <a:xfrm>
            <a:off x="3909529" y="552450"/>
            <a:ext cx="184992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+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Incisional</a:t>
            </a:r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hernia</a:t>
            </a:r>
            <a:endParaRPr lang="fr-FR" sz="1100" b="0" i="0" dirty="0">
              <a:solidFill>
                <a:srgbClr val="050000"/>
              </a:solidFill>
              <a:effectLst/>
              <a:latin typeface="Barlow" panose="00000500000000000000" pitchFamily="2" charset="0"/>
            </a:endParaRPr>
          </a:p>
          <a:p>
            <a:pPr algn="l"/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+ Inguinal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hernia</a:t>
            </a:r>
            <a:endParaRPr lang="fr-FR" sz="1100" b="0" i="0" dirty="0">
              <a:solidFill>
                <a:srgbClr val="050000"/>
              </a:solidFill>
              <a:effectLst/>
              <a:latin typeface="Barlow" panose="00000500000000000000" pitchFamily="2" charset="0"/>
            </a:endParaRPr>
          </a:p>
          <a:p>
            <a:pPr algn="l"/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+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Primary</a:t>
            </a:r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 ventral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hernia</a:t>
            </a:r>
            <a:endParaRPr lang="fr-FR" sz="1100" b="0" i="0" dirty="0">
              <a:solidFill>
                <a:srgbClr val="050000"/>
              </a:solidFill>
              <a:effectLst/>
              <a:latin typeface="Barlow" panose="00000500000000000000" pitchFamily="2" charset="0"/>
            </a:endParaRPr>
          </a:p>
          <a:p>
            <a:pPr algn="l"/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+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Lateral</a:t>
            </a:r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incisional</a:t>
            </a:r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hernia</a:t>
            </a:r>
            <a:endParaRPr lang="fr-FR" sz="1100" b="0" i="0" dirty="0">
              <a:solidFill>
                <a:srgbClr val="050000"/>
              </a:solidFill>
              <a:effectLst/>
              <a:latin typeface="Barlow" panose="00000500000000000000" pitchFamily="2" charset="0"/>
            </a:endParaRPr>
          </a:p>
          <a:p>
            <a:pPr algn="l"/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+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Parastomal</a:t>
            </a:r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hernia</a:t>
            </a:r>
            <a:endParaRPr lang="fr-FR" sz="1100" b="0" i="0" dirty="0">
              <a:solidFill>
                <a:srgbClr val="050000"/>
              </a:solidFill>
              <a:effectLst/>
              <a:latin typeface="Barlow" panose="00000500000000000000" pitchFamily="2" charset="0"/>
            </a:endParaRPr>
          </a:p>
          <a:p>
            <a:pPr algn="l"/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+ Hiatal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hernia</a:t>
            </a:r>
            <a:endParaRPr lang="fr-FR" sz="1100" b="0" i="0" dirty="0">
              <a:solidFill>
                <a:srgbClr val="050000"/>
              </a:solidFill>
              <a:effectLst/>
              <a:latin typeface="Barlow" panose="00000500000000000000" pitchFamily="2" charset="0"/>
            </a:endParaRPr>
          </a:p>
          <a:p>
            <a:pPr algn="l"/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+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Biomechanic</a:t>
            </a:r>
            <a:endParaRPr lang="fr-FR" sz="1100" b="0" i="0" dirty="0">
              <a:solidFill>
                <a:srgbClr val="050000"/>
              </a:solidFill>
              <a:effectLst/>
              <a:latin typeface="Barlow" panose="00000500000000000000" pitchFamily="2" charset="0"/>
            </a:endParaRPr>
          </a:p>
          <a:p>
            <a:pPr algn="l"/>
            <a:r>
              <a:rPr lang="fr-FR" sz="1100" b="0" i="0" dirty="0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+ </a:t>
            </a:r>
            <a:r>
              <a:rPr lang="fr-FR" sz="1100" b="0" i="0" dirty="0" err="1">
                <a:solidFill>
                  <a:srgbClr val="050000"/>
                </a:solidFill>
                <a:effectLst/>
                <a:latin typeface="Barlow" panose="00000500000000000000" pitchFamily="2" charset="0"/>
              </a:rPr>
              <a:t>Others</a:t>
            </a:r>
            <a:endParaRPr lang="fr-FR" sz="1100" b="0" i="0" dirty="0">
              <a:solidFill>
                <a:srgbClr val="050000"/>
              </a:solidFill>
              <a:effectLst/>
              <a:latin typeface="Barlow" panose="00000500000000000000" pitchFamily="2" charset="0"/>
            </a:endParaRPr>
          </a:p>
          <a:p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93E89ED-B67B-D416-AC4D-A95F77BC8982}"/>
              </a:ext>
            </a:extLst>
          </p:cNvPr>
          <p:cNvSpPr txBox="1"/>
          <p:nvPr/>
        </p:nvSpPr>
        <p:spPr>
          <a:xfrm>
            <a:off x="148121" y="2865817"/>
            <a:ext cx="19113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Colour bands you can use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19525310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0040AE0DF43F4690C24079A6684FA7" ma:contentTypeVersion="12" ma:contentTypeDescription="Crée un document." ma:contentTypeScope="" ma:versionID="06817d22b0492adc94a5dfbc33b6d22a">
  <xsd:schema xmlns:xsd="http://www.w3.org/2001/XMLSchema" xmlns:xs="http://www.w3.org/2001/XMLSchema" xmlns:p="http://schemas.microsoft.com/office/2006/metadata/properties" xmlns:ns2="a8799cc8-2841-4357-89fe-442c682f1b5b" xmlns:ns3="91206185-8aca-4c34-b90c-b396816b5963" targetNamespace="http://schemas.microsoft.com/office/2006/metadata/properties" ma:root="true" ma:fieldsID="e8372292f0160cc95d4fa71260911cdf" ns2:_="" ns3:_="">
    <xsd:import namespace="a8799cc8-2841-4357-89fe-442c682f1b5b"/>
    <xsd:import namespace="91206185-8aca-4c34-b90c-b396816b59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799cc8-2841-4357-89fe-442c682f1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7b6852b9-35b0-41a2-be7e-6ca752a0cb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06185-8aca-4c34-b90c-b396816b596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46a4c2b-2e80-495f-b8d9-7c655e05e556}" ma:internalName="TaxCatchAll" ma:showField="CatchAllData" ma:web="91206185-8aca-4c34-b90c-b396816b59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799cc8-2841-4357-89fe-442c682f1b5b">
      <Terms xmlns="http://schemas.microsoft.com/office/infopath/2007/PartnerControls"/>
    </lcf76f155ced4ddcb4097134ff3c332f>
    <TaxCatchAll xmlns="91206185-8aca-4c34-b90c-b396816b5963" xsi:nil="true"/>
  </documentManagement>
</p:properties>
</file>

<file path=customXml/itemProps1.xml><?xml version="1.0" encoding="utf-8"?>
<ds:datastoreItem xmlns:ds="http://schemas.openxmlformats.org/officeDocument/2006/customXml" ds:itemID="{70A84FF4-CA99-4486-85A0-19C485D8CA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F198B7-1F69-498B-A2E5-CC634D2188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799cc8-2841-4357-89fe-442c682f1b5b"/>
    <ds:schemaRef ds:uri="91206185-8aca-4c34-b90c-b396816b59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D2E768-F52A-4C65-84D6-3595D61B4361}">
  <ds:schemaRefs>
    <ds:schemaRef ds:uri="http://purl.org/dc/dcmitype/"/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1206185-8aca-4c34-b90c-b396816b5963"/>
    <ds:schemaRef ds:uri="a8799cc8-2841-4357-89fe-442c682f1b5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80</Words>
  <Application>Microsoft Office PowerPoint</Application>
  <PresentationFormat>Personnalisé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Barlow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Catherine KAZANGI</dc:creator>
  <cp:lastModifiedBy>Nicolas TONELLI</cp:lastModifiedBy>
  <cp:revision>6</cp:revision>
  <dcterms:created xsi:type="dcterms:W3CDTF">2025-04-22T08:28:04Z</dcterms:created>
  <dcterms:modified xsi:type="dcterms:W3CDTF">2025-04-30T08:30:26Z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0x010100D60040AE0DF43F4690C24079A6684FA7</vt:lpwstr>
  </property>
  <property fmtid="{D5CDD505-2E9C-101B-9397-08002B2CF9AE}" pid="3" name="MediaServiceImageTags">
    <vt:lpwstr/>
  </property>
</Properties>
</file>